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68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5F64F-8B5A-47C2-9CCA-D3C901A7D673}" type="datetimeFigureOut">
              <a:rPr lang="en-US" smtClean="0"/>
              <a:pPr/>
              <a:t>2/13/2011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45A5DE-D9E5-41FA-A6FC-663E036A02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5F64F-8B5A-47C2-9CCA-D3C901A7D673}" type="datetimeFigureOut">
              <a:rPr lang="en-US" smtClean="0"/>
              <a:pPr/>
              <a:t>2/13/2011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45A5DE-D9E5-41FA-A6FC-663E036A02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5F64F-8B5A-47C2-9CCA-D3C901A7D673}" type="datetimeFigureOut">
              <a:rPr lang="en-US" smtClean="0"/>
              <a:pPr/>
              <a:t>2/13/2011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45A5DE-D9E5-41FA-A6FC-663E036A02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5F64F-8B5A-47C2-9CCA-D3C901A7D673}" type="datetimeFigureOut">
              <a:rPr lang="en-US" smtClean="0"/>
              <a:pPr/>
              <a:t>2/13/2011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45A5DE-D9E5-41FA-A6FC-663E036A02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5F64F-8B5A-47C2-9CCA-D3C901A7D673}" type="datetimeFigureOut">
              <a:rPr lang="en-US" smtClean="0"/>
              <a:pPr/>
              <a:t>2/13/2011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45A5DE-D9E5-41FA-A6FC-663E036A02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5F64F-8B5A-47C2-9CCA-D3C901A7D673}" type="datetimeFigureOut">
              <a:rPr lang="en-US" smtClean="0"/>
              <a:pPr/>
              <a:t>2/13/2011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45A5DE-D9E5-41FA-A6FC-663E036A02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5F64F-8B5A-47C2-9CCA-D3C901A7D673}" type="datetimeFigureOut">
              <a:rPr lang="en-US" smtClean="0"/>
              <a:pPr/>
              <a:t>2/13/2011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45A5DE-D9E5-41FA-A6FC-663E036A02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5F64F-8B5A-47C2-9CCA-D3C901A7D673}" type="datetimeFigureOut">
              <a:rPr lang="en-US" smtClean="0"/>
              <a:pPr/>
              <a:t>2/13/2011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45A5DE-D9E5-41FA-A6FC-663E036A02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5F64F-8B5A-47C2-9CCA-D3C901A7D673}" type="datetimeFigureOut">
              <a:rPr lang="en-US" smtClean="0"/>
              <a:pPr/>
              <a:t>2/13/2011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45A5DE-D9E5-41FA-A6FC-663E036A02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5F64F-8B5A-47C2-9CCA-D3C901A7D673}" type="datetimeFigureOut">
              <a:rPr lang="en-US" smtClean="0"/>
              <a:pPr/>
              <a:t>2/13/2011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45A5DE-D9E5-41FA-A6FC-663E036A02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5F64F-8B5A-47C2-9CCA-D3C901A7D673}" type="datetimeFigureOut">
              <a:rPr lang="en-US" smtClean="0"/>
              <a:pPr/>
              <a:t>2/13/2011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45A5DE-D9E5-41FA-A6FC-663E036A02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C5F64F-8B5A-47C2-9CCA-D3C901A7D673}" type="datetimeFigureOut">
              <a:rPr lang="en-US" smtClean="0"/>
              <a:pPr/>
              <a:t>2/13/2011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45A5DE-D9E5-41FA-A6FC-663E036A02E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unionjack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ws_British_Flag_1920x1200.jpg"/>
          <p:cNvPicPr>
            <a:picLocks noChangeAspect="1"/>
          </p:cNvPicPr>
          <p:nvPr/>
        </p:nvPicPr>
        <p:blipFill>
          <a:blip r:embed="rId2" cstate="print">
            <a:lum contrast="-79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858000" y="4763869"/>
            <a:ext cx="1905000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British</a:t>
            </a:r>
          </a:p>
          <a:p>
            <a:pPr algn="ctr"/>
            <a:r>
              <a:rPr lang="en-US" b="1" dirty="0" smtClean="0"/>
              <a:t>Icons</a:t>
            </a:r>
            <a:endParaRPr lang="en-US" b="1" dirty="0"/>
          </a:p>
        </p:txBody>
      </p:sp>
      <p:pic>
        <p:nvPicPr>
          <p:cNvPr id="9" name="Picture 8" descr="John_Bull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24400" y="2743200"/>
            <a:ext cx="1874524" cy="3941072"/>
          </a:xfrm>
          <a:prstGeom prst="rect">
            <a:avLst/>
          </a:prstGeom>
        </p:spPr>
      </p:pic>
      <p:pic>
        <p:nvPicPr>
          <p:cNvPr id="6" name="Picture 5" descr="britannia2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248400" y="152400"/>
            <a:ext cx="2743200" cy="3224079"/>
          </a:xfrm>
          <a:prstGeom prst="rect">
            <a:avLst/>
          </a:prstGeom>
        </p:spPr>
      </p:pic>
      <p:pic>
        <p:nvPicPr>
          <p:cNvPr id="10" name="Picture 9" descr="britishlion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07857" y="152400"/>
            <a:ext cx="4213860" cy="3200400"/>
          </a:xfrm>
          <a:prstGeom prst="rect">
            <a:avLst/>
          </a:prstGeom>
        </p:spPr>
      </p:pic>
      <p:pic>
        <p:nvPicPr>
          <p:cNvPr id="11" name="Picture 10" descr="bulldog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33774" y="3505200"/>
            <a:ext cx="4362026" cy="3200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ws_British_Flag_1920x1200.jpg"/>
          <p:cNvPicPr>
            <a:picLocks noChangeAspect="1"/>
          </p:cNvPicPr>
          <p:nvPr/>
        </p:nvPicPr>
        <p:blipFill>
          <a:blip r:embed="rId2" cstate="print">
            <a:lum contrast="-79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943600" y="4920734"/>
            <a:ext cx="289560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The Old and the New</a:t>
            </a:r>
            <a:endParaRPr lang="en-US" b="1" dirty="0"/>
          </a:p>
        </p:txBody>
      </p:sp>
      <p:pic>
        <p:nvPicPr>
          <p:cNvPr id="6" name="Picture 5" descr="atbristol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42340" y="152400"/>
            <a:ext cx="6659320" cy="3200400"/>
          </a:xfrm>
          <a:prstGeom prst="rect">
            <a:avLst/>
          </a:prstGeom>
        </p:spPr>
      </p:pic>
      <p:pic>
        <p:nvPicPr>
          <p:cNvPr id="9" name="Picture 8" descr="galleries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57200" y="3505200"/>
            <a:ext cx="5137351" cy="3200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ws_British_Flag_1920x1200.jpg"/>
          <p:cNvPicPr>
            <a:picLocks noChangeAspect="1"/>
          </p:cNvPicPr>
          <p:nvPr/>
        </p:nvPicPr>
        <p:blipFill>
          <a:blip r:embed="rId2" cstate="print">
            <a:lum contrast="-79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6" name="Picture 5" descr="Wells_cathedral_front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476" y="0"/>
            <a:ext cx="9113048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524000" y="6324600"/>
            <a:ext cx="609600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Wells Cathedral</a:t>
            </a:r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ws_British_Flag_1920x1200.jpg"/>
          <p:cNvPicPr>
            <a:picLocks noChangeAspect="1"/>
          </p:cNvPicPr>
          <p:nvPr/>
        </p:nvPicPr>
        <p:blipFill>
          <a:blip r:embed="rId2" cstate="print">
            <a:lum contrast="-79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8" name="Picture 7" descr="wells-cathedral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24884"/>
            <a:ext cx="9144000" cy="680823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524000" y="6324600"/>
            <a:ext cx="609600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Wells Cathedral, interior</a:t>
            </a:r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ws_British_Flag_1920x1200.jpg"/>
          <p:cNvPicPr>
            <a:picLocks noChangeAspect="1"/>
          </p:cNvPicPr>
          <p:nvPr/>
        </p:nvPicPr>
        <p:blipFill>
          <a:blip r:embed="rId2" cstate="print">
            <a:lum contrast="-79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6" name="Picture 5" descr="cheddargorg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524000" y="6324600"/>
            <a:ext cx="609600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Cheddar Gorge</a:t>
            </a:r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ws_British_Flag_1920x1200.jpg"/>
          <p:cNvPicPr>
            <a:picLocks noChangeAspect="1"/>
          </p:cNvPicPr>
          <p:nvPr/>
        </p:nvPicPr>
        <p:blipFill>
          <a:blip r:embed="rId2" cstate="print">
            <a:lum contrast="-79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8" name="Picture 7" descr="CheddarMan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524000" y="6324600"/>
            <a:ext cx="609600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Cheddar Man</a:t>
            </a:r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ws_British_Flag_1920x1200.jpg"/>
          <p:cNvPicPr>
            <a:picLocks noChangeAspect="1"/>
          </p:cNvPicPr>
          <p:nvPr/>
        </p:nvPicPr>
        <p:blipFill>
          <a:blip r:embed="rId2" cstate="print">
            <a:lum contrast="-79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524000" y="6324600"/>
            <a:ext cx="609600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dirty="0" err="1" smtClean="0"/>
              <a:t>Krek</a:t>
            </a:r>
            <a:r>
              <a:rPr lang="en-US" b="1" dirty="0" smtClean="0"/>
              <a:t> Waiter’s Peak Bristle</a:t>
            </a:r>
            <a:endParaRPr lang="en-US" b="1" dirty="0"/>
          </a:p>
        </p:txBody>
      </p:sp>
      <p:pic>
        <p:nvPicPr>
          <p:cNvPr id="6" name="Picture 5" descr="bristle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819654" y="195700"/>
            <a:ext cx="5504693" cy="583934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ws_British_Flag_1920x1200.jpg"/>
          <p:cNvPicPr>
            <a:picLocks noChangeAspect="1"/>
          </p:cNvPicPr>
          <p:nvPr/>
        </p:nvPicPr>
        <p:blipFill>
          <a:blip r:embed="rId2" cstate="print">
            <a:lum contrast="-79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28600" y="4844534"/>
            <a:ext cx="259080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Fish &amp; Chips</a:t>
            </a:r>
            <a:endParaRPr lang="en-US" b="1" dirty="0"/>
          </a:p>
        </p:txBody>
      </p:sp>
      <p:pic>
        <p:nvPicPr>
          <p:cNvPr id="8" name="Picture 7" descr="roast_beef_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5939245" cy="3657600"/>
          </a:xfrm>
          <a:prstGeom prst="rect">
            <a:avLst/>
          </a:prstGeom>
        </p:spPr>
      </p:pic>
      <p:pic>
        <p:nvPicPr>
          <p:cNvPr id="9" name="Picture 8" descr="fish_chips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188847" y="3200400"/>
            <a:ext cx="5955153" cy="3657600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6172200" y="1447800"/>
            <a:ext cx="259080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Roast Beef</a:t>
            </a:r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ws_British_Flag_1920x1200.jpg"/>
          <p:cNvPicPr>
            <a:picLocks noChangeAspect="1"/>
          </p:cNvPicPr>
          <p:nvPr/>
        </p:nvPicPr>
        <p:blipFill>
          <a:blip r:embed="rId2" cstate="print">
            <a:lum contrast="-79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8" name="Picture 7" descr="Haggis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4632960" cy="3474720"/>
          </a:xfrm>
          <a:prstGeom prst="rect">
            <a:avLst/>
          </a:prstGeom>
        </p:spPr>
      </p:pic>
      <p:pic>
        <p:nvPicPr>
          <p:cNvPr id="9" name="Picture 8" descr="haggismeal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495800" y="0"/>
            <a:ext cx="4632960" cy="3474720"/>
          </a:xfrm>
          <a:prstGeom prst="rect">
            <a:avLst/>
          </a:prstGeom>
        </p:spPr>
      </p:pic>
      <p:pic>
        <p:nvPicPr>
          <p:cNvPr id="10" name="Picture 9" descr="black%20pudding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-1" y="3383280"/>
            <a:ext cx="4602876" cy="3474720"/>
          </a:xfrm>
          <a:prstGeom prst="rect">
            <a:avLst/>
          </a:prstGeom>
        </p:spPr>
      </p:pic>
      <p:pic>
        <p:nvPicPr>
          <p:cNvPr id="11" name="Picture 10" descr="Black-Pudding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524727" y="3383280"/>
            <a:ext cx="4619273" cy="347472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619500" y="6324600"/>
            <a:ext cx="190500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Black Pudding</a:t>
            </a:r>
            <a:endParaRPr lang="en-US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3619500" y="2895600"/>
            <a:ext cx="190500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Haggis</a:t>
            </a:r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ws_British_Flag_1920x1200.jpg"/>
          <p:cNvPicPr>
            <a:picLocks noChangeAspect="1"/>
          </p:cNvPicPr>
          <p:nvPr/>
        </p:nvPicPr>
        <p:blipFill>
          <a:blip r:embed="rId2" cstate="print">
            <a:lum contrast="-79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3" name="Picture 12" descr="Place_Settings_00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619500" y="6324600"/>
            <a:ext cx="190500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Formal Dining</a:t>
            </a:r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ws_British_Flag_1920x1200.jpg"/>
          <p:cNvPicPr>
            <a:picLocks noChangeAspect="1"/>
          </p:cNvPicPr>
          <p:nvPr/>
        </p:nvPicPr>
        <p:blipFill>
          <a:blip r:embed="rId2" cstate="print">
            <a:lum contrast="-79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524000" y="6324600"/>
            <a:ext cx="609600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The United Kingdom of Great Britain and Northern Ireland</a:t>
            </a:r>
            <a:endParaRPr lang="en-US" b="1" dirty="0"/>
          </a:p>
        </p:txBody>
      </p:sp>
      <p:pic>
        <p:nvPicPr>
          <p:cNvPr id="9" name="Picture 8" descr="United_Kingdom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23132" y="0"/>
            <a:ext cx="4897736" cy="6172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ws_British_Flag_1920x1200.jpg"/>
          <p:cNvPicPr>
            <a:picLocks noChangeAspect="1"/>
          </p:cNvPicPr>
          <p:nvPr/>
        </p:nvPicPr>
        <p:blipFill>
          <a:blip r:embed="rId2" cstate="print">
            <a:lum contrast="-79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6" name="Picture 5" descr="seager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3400" y="0"/>
            <a:ext cx="5663088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629400" y="3105835"/>
            <a:ext cx="1905000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dirty="0" err="1" smtClean="0"/>
              <a:t>Seager’s</a:t>
            </a:r>
            <a:r>
              <a:rPr lang="en-US" b="1" dirty="0" smtClean="0"/>
              <a:t> School</a:t>
            </a:r>
          </a:p>
          <a:p>
            <a:pPr algn="ctr"/>
            <a:r>
              <a:rPr lang="en-US" b="1" dirty="0" smtClean="0"/>
              <a:t>Of Virtue</a:t>
            </a:r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ws_British_Flag_1920x1200.jpg"/>
          <p:cNvPicPr>
            <a:picLocks noChangeAspect="1"/>
          </p:cNvPicPr>
          <p:nvPr/>
        </p:nvPicPr>
        <p:blipFill>
          <a:blip r:embed="rId2" cstate="print">
            <a:lum contrast="-79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428750" y="6324600"/>
            <a:ext cx="628650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266 Battery, 7 Parachute Regiment, Royal Horse Artillery  Dinner</a:t>
            </a:r>
            <a:endParaRPr lang="en-US" b="1" dirty="0"/>
          </a:p>
        </p:txBody>
      </p:sp>
      <p:pic>
        <p:nvPicPr>
          <p:cNvPr id="6" name="Picture 5" descr="dinner266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8765" cy="593403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ws_British_Flag_1920x1200.jpg"/>
          <p:cNvPicPr>
            <a:picLocks noChangeAspect="1"/>
          </p:cNvPicPr>
          <p:nvPr/>
        </p:nvPicPr>
        <p:blipFill>
          <a:blip r:embed="rId2" cstate="print">
            <a:lum contrast="-79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8" name="Picture 7" descr="ties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ws_British_Flag_1920x1200.jpg"/>
          <p:cNvPicPr>
            <a:picLocks noChangeAspect="1"/>
          </p:cNvPicPr>
          <p:nvPr/>
        </p:nvPicPr>
        <p:blipFill>
          <a:blip r:embed="rId2" cstate="print">
            <a:lum contrast="-79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62000" y="228600"/>
            <a:ext cx="7620000" cy="526297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dirty="0"/>
              <a:t>This royal throne of kings, this </a:t>
            </a:r>
            <a:r>
              <a:rPr lang="en-US" sz="2400" dirty="0" err="1"/>
              <a:t>sceptred</a:t>
            </a:r>
            <a:r>
              <a:rPr lang="en-US" sz="2400" dirty="0"/>
              <a:t> isle,</a:t>
            </a:r>
            <a:br>
              <a:rPr lang="en-US" sz="2400" dirty="0"/>
            </a:br>
            <a:r>
              <a:rPr lang="en-US" sz="2400" dirty="0"/>
              <a:t>This earth of majesty, this seat of Mars,</a:t>
            </a:r>
            <a:br>
              <a:rPr lang="en-US" sz="2400" dirty="0"/>
            </a:br>
            <a:r>
              <a:rPr lang="en-US" sz="2400" dirty="0"/>
              <a:t>This other Eden, </a:t>
            </a:r>
            <a:r>
              <a:rPr lang="en-US" sz="2400" dirty="0" err="1"/>
              <a:t>demi</a:t>
            </a:r>
            <a:r>
              <a:rPr lang="en-US" sz="2400" dirty="0"/>
              <a:t>-paradise,</a:t>
            </a:r>
            <a:br>
              <a:rPr lang="en-US" sz="2400" dirty="0"/>
            </a:br>
            <a:r>
              <a:rPr lang="en-US" sz="2400" dirty="0"/>
              <a:t>This fortress built by Nature for herself</a:t>
            </a:r>
            <a:br>
              <a:rPr lang="en-US" sz="2400" dirty="0"/>
            </a:br>
            <a:r>
              <a:rPr lang="en-US" sz="2400" dirty="0"/>
              <a:t>Against infection and the hand of war,</a:t>
            </a:r>
            <a:br>
              <a:rPr lang="en-US" sz="2400" dirty="0"/>
            </a:br>
            <a:r>
              <a:rPr lang="en-US" sz="2400" dirty="0"/>
              <a:t>This happy breed of men, this little world,</a:t>
            </a:r>
            <a:br>
              <a:rPr lang="en-US" sz="2400" dirty="0"/>
            </a:br>
            <a:r>
              <a:rPr lang="en-US" sz="2400" dirty="0"/>
              <a:t>This precious stone set in the silver sea,</a:t>
            </a:r>
            <a:br>
              <a:rPr lang="en-US" sz="2400" dirty="0"/>
            </a:br>
            <a:r>
              <a:rPr lang="en-US" sz="2400" dirty="0"/>
              <a:t>Which serves it in the office of a wall</a:t>
            </a:r>
            <a:br>
              <a:rPr lang="en-US" sz="2400" dirty="0"/>
            </a:br>
            <a:r>
              <a:rPr lang="en-US" sz="2400" dirty="0"/>
              <a:t>Or as a moat defensive to a house,</a:t>
            </a:r>
            <a:br>
              <a:rPr lang="en-US" sz="2400" dirty="0"/>
            </a:br>
            <a:r>
              <a:rPr lang="en-US" sz="2400" dirty="0"/>
              <a:t>Against the envy of less happier lands,--</a:t>
            </a:r>
            <a:br>
              <a:rPr lang="en-US" sz="2400" dirty="0"/>
            </a:br>
            <a:r>
              <a:rPr lang="en-US" sz="2400" dirty="0"/>
              <a:t>This blessed plot, this earth, this realm, this England</a:t>
            </a:r>
            <a:r>
              <a:rPr lang="en-US" sz="2400" dirty="0" smtClean="0"/>
              <a:t>.</a:t>
            </a:r>
          </a:p>
          <a:p>
            <a:endParaRPr lang="en-US" sz="2400" dirty="0"/>
          </a:p>
          <a:p>
            <a:r>
              <a:rPr lang="en-US" sz="2400" dirty="0"/>
              <a:t>William Shakespeare (1564 - 1616</a:t>
            </a:r>
            <a:r>
              <a:rPr lang="en-US" sz="2400" dirty="0" smtClean="0"/>
              <a:t>),</a:t>
            </a:r>
          </a:p>
          <a:p>
            <a:r>
              <a:rPr lang="en-US" sz="2400" dirty="0" smtClean="0"/>
              <a:t>"</a:t>
            </a:r>
            <a:r>
              <a:rPr lang="en-US" sz="2400" dirty="0"/>
              <a:t>King Richard II", Act 2 scene 1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428750" y="5706070"/>
            <a:ext cx="6286500" cy="9233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The text and PowerPoint for this presentation</a:t>
            </a:r>
          </a:p>
          <a:p>
            <a:pPr algn="ctr"/>
            <a:r>
              <a:rPr lang="en-US" b="1" dirty="0" smtClean="0"/>
              <a:t>can be downloaded from</a:t>
            </a:r>
          </a:p>
          <a:p>
            <a:pPr algn="ctr"/>
            <a:r>
              <a:rPr lang="en-US" b="1" dirty="0" smtClean="0"/>
              <a:t>http://brisray.com/isu/</a:t>
            </a:r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ws_British_Flag_1920x1200.jpg"/>
          <p:cNvPicPr>
            <a:picLocks noChangeAspect="1"/>
          </p:cNvPicPr>
          <p:nvPr/>
        </p:nvPicPr>
        <p:blipFill>
          <a:blip r:embed="rId2" cstate="print">
            <a:lum contrast="-79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6" name="Picture 5" descr="2000px-Flag_of_Wales_2_svg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304800"/>
            <a:ext cx="9144000" cy="54864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200400" y="6183868"/>
            <a:ext cx="274320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The Welsh Flag</a:t>
            </a:r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ws_British_Flag_1920x1200.jpg"/>
          <p:cNvPicPr>
            <a:picLocks noChangeAspect="1"/>
          </p:cNvPicPr>
          <p:nvPr/>
        </p:nvPicPr>
        <p:blipFill>
          <a:blip r:embed="rId2" cstate="print">
            <a:lum contrast="-79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524000" y="6324600"/>
            <a:ext cx="609600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The Flags of England, Scotland and Northern Ireland</a:t>
            </a:r>
            <a:endParaRPr lang="en-US" b="1" dirty="0"/>
          </a:p>
        </p:txBody>
      </p:sp>
      <p:pic>
        <p:nvPicPr>
          <p:cNvPr id="6" name="Picture 5" descr="Union_Jack_Eveolution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68271" y="0"/>
            <a:ext cx="4232529" cy="60378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ws_British_Flag_1920x1200.jpg"/>
          <p:cNvPicPr>
            <a:picLocks noChangeAspect="1"/>
          </p:cNvPicPr>
          <p:nvPr/>
        </p:nvPicPr>
        <p:blipFill>
          <a:blip r:embed="rId2" cstate="print">
            <a:lum contrast="-79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524000" y="6324600"/>
            <a:ext cx="609600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Comparison of the United States &amp; United Kingdom</a:t>
            </a:r>
            <a:endParaRPr lang="en-US" b="1" dirty="0"/>
          </a:p>
        </p:txBody>
      </p:sp>
      <p:pic>
        <p:nvPicPr>
          <p:cNvPr id="8" name="Picture 7" descr="us_uk_map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95841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ws_British_Flag_1920x1200.jpg"/>
          <p:cNvPicPr>
            <a:picLocks noChangeAspect="1"/>
          </p:cNvPicPr>
          <p:nvPr/>
        </p:nvPicPr>
        <p:blipFill>
          <a:blip r:embed="rId2" cstate="print">
            <a:lum contrast="-79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524000" y="6324600"/>
            <a:ext cx="609600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Counties &amp; Regions of the United Kingdom</a:t>
            </a:r>
            <a:endParaRPr lang="en-US" b="1" dirty="0"/>
          </a:p>
        </p:txBody>
      </p:sp>
      <p:pic>
        <p:nvPicPr>
          <p:cNvPr id="6" name="Picture 5" descr="uk_counties_regions_countries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09475" y="0"/>
            <a:ext cx="4925050" cy="6172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ws_British_Flag_1920x1200.jpg"/>
          <p:cNvPicPr>
            <a:picLocks noChangeAspect="1"/>
          </p:cNvPicPr>
          <p:nvPr/>
        </p:nvPicPr>
        <p:blipFill>
          <a:blip r:embed="rId2" cstate="print">
            <a:lum contrast="-79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8" name="Picture 7" descr="standard_parliament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524000" y="6324600"/>
            <a:ext cx="609600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The Royal Standard and Houses of Parliament</a:t>
            </a:r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ws_British_Flag_1920x1200.jpg"/>
          <p:cNvPicPr>
            <a:picLocks noChangeAspect="1"/>
          </p:cNvPicPr>
          <p:nvPr/>
        </p:nvPicPr>
        <p:blipFill>
          <a:blip r:embed="rId2" cstate="print">
            <a:lum contrast="-79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524000" y="6324600"/>
            <a:ext cx="609600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The Battle of Marston Moor - 1644</a:t>
            </a:r>
            <a:endParaRPr lang="en-US" b="1" dirty="0"/>
          </a:p>
        </p:txBody>
      </p:sp>
      <p:pic>
        <p:nvPicPr>
          <p:cNvPr id="6" name="Picture 5" descr="Battle_of_Marston_Moor_1644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11459" y="0"/>
            <a:ext cx="9155459" cy="60883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ws_British_Flag_1920x1200.jpg"/>
          <p:cNvPicPr>
            <a:picLocks noChangeAspect="1"/>
          </p:cNvPicPr>
          <p:nvPr/>
        </p:nvPicPr>
        <p:blipFill>
          <a:blip r:embed="rId2" cstate="print">
            <a:lum contrast="-79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8" name="Picture 7" descr="execution_of_King_Charles_I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524000" y="6324600"/>
            <a:ext cx="609600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The Execution of King </a:t>
            </a:r>
            <a:r>
              <a:rPr lang="en-US" b="1" dirty="0"/>
              <a:t>C</a:t>
            </a:r>
            <a:r>
              <a:rPr lang="en-US" b="1" dirty="0" smtClean="0"/>
              <a:t>harles I - 1649</a:t>
            </a:r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</TotalTime>
  <Words>129</Words>
  <Application>Microsoft Office PowerPoint</Application>
  <PresentationFormat>On-screen Show (4:3)</PresentationFormat>
  <Paragraphs>31</Paragraphs>
  <Slides>23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4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</vt:vector>
  </TitlesOfParts>
  <Company>Toshiba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brisray</dc:creator>
  <cp:lastModifiedBy>brisray</cp:lastModifiedBy>
  <cp:revision>19</cp:revision>
  <dcterms:created xsi:type="dcterms:W3CDTF">2011-02-12T22:09:37Z</dcterms:created>
  <dcterms:modified xsi:type="dcterms:W3CDTF">2011-02-13T05:56:37Z</dcterms:modified>
</cp:coreProperties>
</file>