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B29C-6F22-4B79-94AA-B8A4ACD8A74F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8606-9909-4EB9-BF12-9A084E7CC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572000" cy="2842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"/>
            <a:ext cx="4572000" cy="2941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5715000" cy="368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41148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Indiana State Normal School, Terre Haute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3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5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15240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Lincoln’s head but, </a:t>
            </a:r>
            <a:r>
              <a:rPr lang="en-US" sz="2800" b="1" dirty="0"/>
              <a:t>John Calhoun’s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15240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Cottingley</a:t>
            </a:r>
            <a:r>
              <a:rPr lang="en-US" sz="2800" b="1" dirty="0" smtClean="0"/>
              <a:t> Fairies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66171" cy="4114800"/>
          </a:xfrm>
          <a:prstGeom prst="rect">
            <a:avLst/>
          </a:prstGeom>
        </p:spPr>
      </p:pic>
      <p:pic>
        <p:nvPicPr>
          <p:cNvPr id="5" name="Picture 4" descr="pcvncnns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740152"/>
            <a:ext cx="6400800" cy="4117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298609"/>
            <a:ext cx="228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OA-</a:t>
            </a:r>
            <a:r>
              <a:rPr lang="en-US" sz="2400" b="1" dirty="0" err="1" smtClean="0"/>
              <a:t>H968</a:t>
            </a:r>
            <a:r>
              <a:rPr lang="en-US" sz="2400" b="1" dirty="0" smtClean="0"/>
              <a:t> [1930]</a:t>
            </a:r>
            <a:br>
              <a:rPr lang="en-US" sz="2400" b="1" dirty="0" smtClean="0"/>
            </a:br>
            <a:r>
              <a:rPr lang="en-US" sz="2400" b="1" dirty="0" smtClean="0"/>
              <a:t>Wabash Valley News Agency Inc., Terre Haute, Ind.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6A-H968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A. A. Arnold, Vincennes, Ind.</a:t>
            </a:r>
          </a:p>
          <a:p>
            <a:r>
              <a:rPr lang="en-US" sz="2400" b="1" dirty="0" smtClean="0"/>
              <a:t>Both cards printed by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urteich</a:t>
            </a:r>
            <a:r>
              <a:rPr lang="en-US" sz="2400" b="1" dirty="0" smtClean="0"/>
              <a:t>, </a:t>
            </a:r>
            <a:r>
              <a:rPr lang="en-US" sz="2400" b="1" dirty="0"/>
              <a:t>C</a:t>
            </a:r>
            <a:r>
              <a:rPr lang="en-US" sz="2400" b="1" dirty="0" smtClean="0"/>
              <a:t>hicago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425"/>
            <a:ext cx="57150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5715000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533400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Hotel Roy, Fonda, N. Y.</a:t>
            </a:r>
          </a:p>
          <a:p>
            <a:endParaRPr lang="en-US" sz="2400" b="1" dirty="0"/>
          </a:p>
          <a:p>
            <a:r>
              <a:rPr lang="en-US" sz="2400" b="1" dirty="0" smtClean="0"/>
              <a:t>Built: 1836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441" y="45720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Destroyed by fire: January 25, 1909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572000" cy="2948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572000" cy="2910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0"/>
            <a:ext cx="4572000" cy="2910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8100"/>
            <a:ext cx="4572000" cy="2804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319816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Union Station, Terre Haute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9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brisray</dc:creator>
  <cp:lastModifiedBy>Raymond Thomas</cp:lastModifiedBy>
  <cp:revision>19</cp:revision>
  <dcterms:created xsi:type="dcterms:W3CDTF">2012-02-01T05:16:46Z</dcterms:created>
  <dcterms:modified xsi:type="dcterms:W3CDTF">2012-02-01T15:18:08Z</dcterms:modified>
</cp:coreProperties>
</file>